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34" r:id="rId3"/>
    <p:sldId id="335" r:id="rId4"/>
    <p:sldId id="336" r:id="rId5"/>
    <p:sldId id="337" r:id="rId6"/>
    <p:sldId id="338" r:id="rId7"/>
    <p:sldId id="339" r:id="rId8"/>
    <p:sldId id="340" r:id="rId9"/>
    <p:sldId id="343" r:id="rId10"/>
    <p:sldId id="341" r:id="rId11"/>
    <p:sldId id="344" r:id="rId12"/>
    <p:sldId id="358" r:id="rId13"/>
    <p:sldId id="353" r:id="rId14"/>
    <p:sldId id="354" r:id="rId15"/>
    <p:sldId id="355" r:id="rId16"/>
    <p:sldId id="356" r:id="rId17"/>
    <p:sldId id="349" r:id="rId18"/>
    <p:sldId id="345" r:id="rId19"/>
    <p:sldId id="347" r:id="rId20"/>
    <p:sldId id="357" r:id="rId21"/>
    <p:sldId id="348" r:id="rId22"/>
    <p:sldId id="351" r:id="rId23"/>
    <p:sldId id="359" r:id="rId24"/>
    <p:sldId id="361" r:id="rId25"/>
    <p:sldId id="360" r:id="rId26"/>
    <p:sldId id="362" r:id="rId27"/>
    <p:sldId id="352"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39"/>
    <p:restoredTop sz="89043"/>
  </p:normalViewPr>
  <p:slideViewPr>
    <p:cSldViewPr snapToGrid="0">
      <p:cViewPr varScale="1">
        <p:scale>
          <a:sx n="111" d="100"/>
          <a:sy n="111" d="100"/>
        </p:scale>
        <p:origin x="216"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24</a:t>
            </a:fld>
            <a:endParaRPr lang="en-US"/>
          </a:p>
        </p:txBody>
      </p:sp>
    </p:spTree>
    <p:extLst>
      <p:ext uri="{BB962C8B-B14F-4D97-AF65-F5344CB8AC3E}">
        <p14:creationId xmlns:p14="http://schemas.microsoft.com/office/powerpoint/2010/main" val="3681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27.jp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logical Not symbol.">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and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NOT gate implemented in the VLSI design layout tool associated with this course.   Its input is zero and we see the top transistor conducting and the bottom transistor blocked, resulting in an out of one.  It is highlighting the top transistor and showing how the poly silicon and the P+ diffusion are touching creating a PMOS transistor.">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 shot of a NOT gate implemented in the VLSI design layout tool associated with this course.  The layers detail is sshowing how the Metal and P+ diffusion are insulated from one another and need to be connected by a Via which is inessense a tiny hole filled with conducting material to connect all the layers.">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a:extLst>
              <a:ext uri="{FF2B5EF4-FFF2-40B4-BE49-F238E27FC236}">
                <a16:creationId xmlns:a16="http://schemas.microsoft.com/office/drawing/2014/main" id="{4BCBF2D0-BA44-6F98-3F49-FDD2AA63DA64}"/>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descr="A square wave">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descr="A schematic for an NMOS style transistor.">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descr="A schematic for a bipolor amplifier transistor.">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1627</TotalTime>
  <Words>1405</Words>
  <Application>Microsoft Macintosh PowerPoint</Application>
  <PresentationFormat>Widescreen</PresentationFormat>
  <Paragraphs>349</Paragraphs>
  <Slides>28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Scale Over Time</vt:lpstr>
      <vt:lpstr>Very Large Scale Integration (VLSI)</vt:lpstr>
      <vt:lpstr>Photo Lithography</vt:lpstr>
      <vt:lpstr>Growth of transistor count</vt:lpstr>
      <vt:lpstr>Lets do some VLSI design</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89</cp:revision>
  <dcterms:created xsi:type="dcterms:W3CDTF">2023-02-25T13:30:24Z</dcterms:created>
  <dcterms:modified xsi:type="dcterms:W3CDTF">2025-09-13T16:18:01Z</dcterms:modified>
</cp:coreProperties>
</file>